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282" r:id="rId34"/>
    <p:sldId id="284" r:id="rId35"/>
    <p:sldId id="285" r:id="rId36"/>
    <p:sldId id="286" r:id="rId37"/>
    <p:sldId id="283" r:id="rId38"/>
    <p:sldId id="287" r:id="rId39"/>
    <p:sldId id="288" r:id="rId40"/>
    <p:sldId id="289" r:id="rId41"/>
    <p:sldId id="323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36" r:id="rId62"/>
    <p:sldId id="337" r:id="rId63"/>
    <p:sldId id="338" r:id="rId64"/>
    <p:sldId id="309" r:id="rId65"/>
    <p:sldId id="310" r:id="rId66"/>
    <p:sldId id="311" r:id="rId67"/>
    <p:sldId id="317" r:id="rId68"/>
    <p:sldId id="312" r:id="rId69"/>
    <p:sldId id="313" r:id="rId70"/>
    <p:sldId id="314" r:id="rId71"/>
    <p:sldId id="315" r:id="rId72"/>
    <p:sldId id="322" r:id="rId73"/>
    <p:sldId id="318" r:id="rId74"/>
    <p:sldId id="316" r:id="rId75"/>
    <p:sldId id="319" r:id="rId76"/>
    <p:sldId id="324" r:id="rId77"/>
    <p:sldId id="325" r:id="rId78"/>
    <p:sldId id="335" r:id="rId79"/>
    <p:sldId id="320" r:id="rId80"/>
    <p:sldId id="321" r:id="rId81"/>
    <p:sldId id="32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1A6808-B293-446C-913E-8E6B0BC4D481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1E68A9-52F7-461B-BB57-98509CDAA6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AR JULIAN" panose="02000000000000000000" pitchFamily="2" charset="0"/>
              </a:rPr>
              <a:t>Delta Zeta Chapter</a:t>
            </a:r>
            <a:br>
              <a:rPr lang="en-US" b="1" i="1" dirty="0" smtClean="0">
                <a:solidFill>
                  <a:srgbClr val="002060"/>
                </a:solidFill>
                <a:latin typeface="AR JULIAN" panose="02000000000000000000" pitchFamily="2" charset="0"/>
              </a:rPr>
            </a:br>
            <a:r>
              <a:rPr lang="en-US" b="1" i="1" dirty="0" smtClean="0">
                <a:solidFill>
                  <a:srgbClr val="002060"/>
                </a:solidFill>
                <a:latin typeface="AR JULIAN" panose="02000000000000000000" pitchFamily="2" charset="0"/>
              </a:rPr>
              <a:t>CHI PHI FRATERNITY</a:t>
            </a:r>
            <a:endParaRPr lang="en-US" b="1" i="1" dirty="0">
              <a:solidFill>
                <a:srgbClr val="00206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 HERMANN" panose="02000000000000000000" pitchFamily="2" charset="0"/>
              </a:rPr>
              <a:t>30th ANNIVERSARY</a:t>
            </a:r>
            <a:endParaRPr lang="en-US" sz="3600" b="1" dirty="0">
              <a:solidFill>
                <a:srgbClr val="002060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3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226"/>
    </mc:Choice>
    <mc:Fallback>
      <p:transition advTm="32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199" cy="6172200"/>
          </a:xfrm>
        </p:spPr>
      </p:pic>
    </p:spTree>
    <p:extLst>
      <p:ext uri="{BB962C8B-B14F-4D97-AF65-F5344CB8AC3E}">
        <p14:creationId xmlns:p14="http://schemas.microsoft.com/office/powerpoint/2010/main" val="278035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51">
        <p14:ripple/>
      </p:transition>
    </mc:Choice>
    <mc:Fallback>
      <p:transition spd="slow" advTm="4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248400"/>
          </a:xfrm>
        </p:spPr>
      </p:pic>
    </p:spTree>
    <p:extLst>
      <p:ext uri="{BB962C8B-B14F-4D97-AF65-F5344CB8AC3E}">
        <p14:creationId xmlns:p14="http://schemas.microsoft.com/office/powerpoint/2010/main" val="267768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50">
        <p14:ripple/>
      </p:transition>
    </mc:Choice>
    <mc:Fallback>
      <p:transition spd="slow" advTm="3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189100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34">
        <p14:ripple/>
      </p:transition>
    </mc:Choice>
    <mc:Fallback>
      <p:transition spd="slow" advTm="4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216963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443">
        <p14:ripple/>
      </p:transition>
    </mc:Choice>
    <mc:Fallback>
      <p:transition spd="slow" advTm="3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600" cy="6248400"/>
          </a:xfrm>
        </p:spPr>
      </p:pic>
    </p:spTree>
    <p:extLst>
      <p:ext uri="{BB962C8B-B14F-4D97-AF65-F5344CB8AC3E}">
        <p14:creationId xmlns:p14="http://schemas.microsoft.com/office/powerpoint/2010/main" val="27490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57">
        <p14:ripple/>
      </p:transition>
    </mc:Choice>
    <mc:Fallback>
      <p:transition spd="slow" advTm="4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6172200"/>
          </a:xfrm>
        </p:spPr>
      </p:pic>
    </p:spTree>
    <p:extLst>
      <p:ext uri="{BB962C8B-B14F-4D97-AF65-F5344CB8AC3E}">
        <p14:creationId xmlns:p14="http://schemas.microsoft.com/office/powerpoint/2010/main" val="248145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78">
        <p14:ripple/>
      </p:transition>
    </mc:Choice>
    <mc:Fallback>
      <p:transition spd="slow" advTm="4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1" cy="6172200"/>
          </a:xfrm>
        </p:spPr>
      </p:pic>
    </p:spTree>
    <p:extLst>
      <p:ext uri="{BB962C8B-B14F-4D97-AF65-F5344CB8AC3E}">
        <p14:creationId xmlns:p14="http://schemas.microsoft.com/office/powerpoint/2010/main" val="164767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3">
        <p14:ripple/>
      </p:transition>
    </mc:Choice>
    <mc:Fallback>
      <p:transition spd="slow" advTm="4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128663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17">
        <p14:ripple/>
      </p:transition>
    </mc:Choice>
    <mc:Fallback>
      <p:transition spd="slow" advTm="4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266209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13">
        <p14:ripple/>
      </p:transition>
    </mc:Choice>
    <mc:Fallback>
      <p:transition spd="slow" advTm="4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291499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56">
        <p14:ripple/>
      </p:transition>
    </mc:Choice>
    <mc:Fallback>
      <p:transition spd="slow" advTm="40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Celebrating more than 30 years of the</a:t>
            </a:r>
            <a:br>
              <a:rPr lang="en-US" sz="16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delta zeta chapter at </a:t>
            </a:r>
            <a:r>
              <a:rPr lang="en-US" sz="1600" b="1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usf</a:t>
            </a:r>
            <a:r>
              <a:rPr lang="en-US" sz="16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!</a:t>
            </a:r>
            <a:endParaRPr lang="en-US" sz="16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27" y="2438400"/>
            <a:ext cx="2808145" cy="3048000"/>
          </a:xfrm>
        </p:spPr>
      </p:pic>
    </p:spTree>
    <p:extLst>
      <p:ext uri="{BB962C8B-B14F-4D97-AF65-F5344CB8AC3E}">
        <p14:creationId xmlns:p14="http://schemas.microsoft.com/office/powerpoint/2010/main" val="17665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43">
        <p14:reveal/>
      </p:transition>
    </mc:Choice>
    <mc:Fallback>
      <p:transition spd="slow" advTm="40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324600"/>
          </a:xfrm>
        </p:spPr>
      </p:pic>
    </p:spTree>
    <p:extLst>
      <p:ext uri="{BB962C8B-B14F-4D97-AF65-F5344CB8AC3E}">
        <p14:creationId xmlns:p14="http://schemas.microsoft.com/office/powerpoint/2010/main" val="90910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2">
        <p14:ripple/>
      </p:transition>
    </mc:Choice>
    <mc:Fallback>
      <p:transition spd="slow" advTm="40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6248400"/>
          </a:xfrm>
        </p:spPr>
      </p:pic>
    </p:spTree>
    <p:extLst>
      <p:ext uri="{BB962C8B-B14F-4D97-AF65-F5344CB8AC3E}">
        <p14:creationId xmlns:p14="http://schemas.microsoft.com/office/powerpoint/2010/main" val="271576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01">
        <p14:ripple/>
      </p:transition>
    </mc:Choice>
    <mc:Fallback>
      <p:transition spd="slow" advTm="41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198841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45">
        <p14:ripple/>
      </p:transition>
    </mc:Choice>
    <mc:Fallback>
      <p:transition spd="slow" advTm="39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400800"/>
          </a:xfrm>
        </p:spPr>
      </p:pic>
    </p:spTree>
    <p:extLst>
      <p:ext uri="{BB962C8B-B14F-4D97-AF65-F5344CB8AC3E}">
        <p14:creationId xmlns:p14="http://schemas.microsoft.com/office/powerpoint/2010/main" val="307494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44">
        <p14:ripple/>
      </p:transition>
    </mc:Choice>
    <mc:Fallback>
      <p:transition spd="slow" advTm="4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200995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18">
        <p14:ripple/>
      </p:transition>
    </mc:Choice>
    <mc:Fallback>
      <p:transition spd="slow" advTm="4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358401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830">
        <p14:ripple/>
      </p:transition>
    </mc:Choice>
    <mc:Fallback>
      <p:transition spd="slow" advTm="3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141748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97">
        <p14:ripple/>
      </p:transition>
    </mc:Choice>
    <mc:Fallback>
      <p:transition spd="slow" advTm="40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9853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32">
        <p14:ripple/>
      </p:transition>
    </mc:Choice>
    <mc:Fallback>
      <p:transition spd="slow" advTm="40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221160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67">
        <p14:ripple/>
      </p:transition>
    </mc:Choice>
    <mc:Fallback>
      <p:transition spd="slow" advTm="3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00800"/>
          </a:xfrm>
        </p:spPr>
      </p:pic>
    </p:spTree>
    <p:extLst>
      <p:ext uri="{BB962C8B-B14F-4D97-AF65-F5344CB8AC3E}">
        <p14:creationId xmlns:p14="http://schemas.microsoft.com/office/powerpoint/2010/main" val="3694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82">
        <p14:ripple/>
      </p:transition>
    </mc:Choice>
    <mc:Fallback>
      <p:transition spd="slow" advTm="4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</p:spPr>
      </p:pic>
    </p:spTree>
    <p:extLst>
      <p:ext uri="{BB962C8B-B14F-4D97-AF65-F5344CB8AC3E}">
        <p14:creationId xmlns:p14="http://schemas.microsoft.com/office/powerpoint/2010/main" val="262497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69">
        <p14:ripple/>
      </p:transition>
    </mc:Choice>
    <mc:Fallback>
      <p:transition spd="slow" advTm="40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115630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46">
        <p14:ripple/>
      </p:transition>
    </mc:Choice>
    <mc:Fallback>
      <p:transition spd="slow" advTm="3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411414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51">
        <p14:ripple/>
      </p:transition>
    </mc:Choice>
    <mc:Fallback>
      <p:transition spd="slow" advTm="4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4689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19">
        <p14:ripple/>
      </p:transition>
    </mc:Choice>
    <mc:Fallback>
      <p:transition spd="slow" advTm="4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71076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25">
        <p14:ripple/>
      </p:transition>
    </mc:Choice>
    <mc:Fallback>
      <p:transition spd="slow" advTm="40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281029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04">
        <p14:ripple/>
      </p:transition>
    </mc:Choice>
    <mc:Fallback>
      <p:transition spd="slow" advTm="4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138919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83">
        <p14:ripple/>
      </p:transition>
    </mc:Choice>
    <mc:Fallback>
      <p:transition spd="slow" advTm="3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253373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607">
        <p14:ripple/>
      </p:transition>
    </mc:Choice>
    <mc:Fallback>
      <p:transition spd="slow" advTm="3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15400" cy="6172200"/>
          </a:xfrm>
        </p:spPr>
      </p:pic>
    </p:spTree>
    <p:extLst>
      <p:ext uri="{BB962C8B-B14F-4D97-AF65-F5344CB8AC3E}">
        <p14:creationId xmlns:p14="http://schemas.microsoft.com/office/powerpoint/2010/main" val="40242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08">
        <p14:ripple/>
      </p:transition>
    </mc:Choice>
    <mc:Fallback>
      <p:transition spd="slow" advTm="3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324600"/>
          </a:xfrm>
        </p:spPr>
      </p:pic>
    </p:spTree>
    <p:extLst>
      <p:ext uri="{BB962C8B-B14F-4D97-AF65-F5344CB8AC3E}">
        <p14:creationId xmlns:p14="http://schemas.microsoft.com/office/powerpoint/2010/main" val="315726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79">
        <p14:ripple/>
      </p:transition>
    </mc:Choice>
    <mc:Fallback>
      <p:transition spd="slow" advTm="4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88467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10">
        <p14:ripple/>
      </p:transition>
    </mc:Choice>
    <mc:Fallback>
      <p:transition spd="slow" advTm="4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00800"/>
          </a:xfrm>
        </p:spPr>
      </p:pic>
    </p:spTree>
    <p:extLst>
      <p:ext uri="{BB962C8B-B14F-4D97-AF65-F5344CB8AC3E}">
        <p14:creationId xmlns:p14="http://schemas.microsoft.com/office/powerpoint/2010/main" val="113924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89">
        <p14:ripple/>
      </p:transition>
    </mc:Choice>
    <mc:Fallback>
      <p:transition spd="slow" advTm="4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76294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46">
        <p14:ripple/>
      </p:transition>
    </mc:Choice>
    <mc:Fallback>
      <p:transition spd="slow" advTm="3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400800"/>
          </a:xfrm>
        </p:spPr>
      </p:pic>
    </p:spTree>
    <p:extLst>
      <p:ext uri="{BB962C8B-B14F-4D97-AF65-F5344CB8AC3E}">
        <p14:creationId xmlns:p14="http://schemas.microsoft.com/office/powerpoint/2010/main" val="339256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77">
        <p14:ripple/>
      </p:transition>
    </mc:Choice>
    <mc:Fallback>
      <p:transition spd="slow" advTm="4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Delta Zeta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8800" b="1" i="1" dirty="0" smtClean="0"/>
              <a:t>25 YEARS LATER</a:t>
            </a:r>
            <a:endParaRPr lang="en-US" sz="8800" b="1" i="1" dirty="0"/>
          </a:p>
        </p:txBody>
      </p:sp>
    </p:spTree>
    <p:extLst>
      <p:ext uri="{BB962C8B-B14F-4D97-AF65-F5344CB8AC3E}">
        <p14:creationId xmlns:p14="http://schemas.microsoft.com/office/powerpoint/2010/main" val="24127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798">
        <p:checker/>
      </p:transition>
    </mc:Choice>
    <mc:Fallback>
      <p:transition spd="slow" advTm="379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00800"/>
          </a:xfrm>
        </p:spPr>
      </p:pic>
    </p:spTree>
    <p:extLst>
      <p:ext uri="{BB962C8B-B14F-4D97-AF65-F5344CB8AC3E}">
        <p14:creationId xmlns:p14="http://schemas.microsoft.com/office/powerpoint/2010/main" val="157404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871">
        <p:checker/>
      </p:transition>
    </mc:Choice>
    <mc:Fallback>
      <p:transition spd="slow" advTm="387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225429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511">
        <p:checker/>
      </p:transition>
    </mc:Choice>
    <mc:Fallback>
      <p:transition spd="slow" advTm="451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148064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851">
        <p:checker/>
      </p:transition>
    </mc:Choice>
    <mc:Fallback>
      <p:transition spd="slow" advTm="385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228836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956">
        <p:checker/>
      </p:transition>
    </mc:Choice>
    <mc:Fallback>
      <p:transition spd="slow" advTm="3956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324600"/>
          </a:xfrm>
        </p:spPr>
      </p:pic>
    </p:spTree>
    <p:extLst>
      <p:ext uri="{BB962C8B-B14F-4D97-AF65-F5344CB8AC3E}">
        <p14:creationId xmlns:p14="http://schemas.microsoft.com/office/powerpoint/2010/main" val="50081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95">
        <p:checker/>
      </p:transition>
    </mc:Choice>
    <mc:Fallback>
      <p:transition spd="slow" advTm="409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6324600"/>
          </a:xfrm>
        </p:spPr>
      </p:pic>
    </p:spTree>
    <p:extLst>
      <p:ext uri="{BB962C8B-B14F-4D97-AF65-F5344CB8AC3E}">
        <p14:creationId xmlns:p14="http://schemas.microsoft.com/office/powerpoint/2010/main" val="174237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802">
        <p:checker/>
      </p:transition>
    </mc:Choice>
    <mc:Fallback>
      <p:transition spd="slow" advTm="380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247931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895">
        <p:checker/>
      </p:transition>
    </mc:Choice>
    <mc:Fallback>
      <p:transition spd="slow" advTm="389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15400" cy="6248400"/>
          </a:xfrm>
        </p:spPr>
      </p:pic>
    </p:spTree>
    <p:extLst>
      <p:ext uri="{BB962C8B-B14F-4D97-AF65-F5344CB8AC3E}">
        <p14:creationId xmlns:p14="http://schemas.microsoft.com/office/powerpoint/2010/main" val="428676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647">
        <p14:ripple/>
      </p:transition>
    </mc:Choice>
    <mc:Fallback>
      <p:transition spd="slow" advTm="3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399425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788">
        <p:checker/>
      </p:transition>
    </mc:Choice>
    <mc:Fallback>
      <p:transition spd="slow" advTm="378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285250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540">
        <p:checker/>
      </p:transition>
    </mc:Choice>
    <mc:Fallback>
      <p:transition spd="slow" advTm="454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103267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943">
        <p:checker/>
      </p:transition>
    </mc:Choice>
    <mc:Fallback>
      <p:transition spd="slow" advTm="394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391848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39">
        <p:checker/>
      </p:transition>
    </mc:Choice>
    <mc:Fallback>
      <p:transition spd="slow" advTm="403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HONORING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en-US" sz="4400" b="1" i="1" dirty="0" smtClean="0"/>
              <a:t>DELTA ZETAS WHO SERVE OUR COUNTRY IN THE ARMED FORCES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423634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67">
        <p14:doors dir="vert"/>
      </p:transition>
    </mc:Choice>
    <mc:Fallback>
      <p:transition spd="slow" advTm="3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</p:spPr>
      </p:pic>
    </p:spTree>
    <p:extLst>
      <p:ext uri="{BB962C8B-B14F-4D97-AF65-F5344CB8AC3E}">
        <p14:creationId xmlns:p14="http://schemas.microsoft.com/office/powerpoint/2010/main" val="124745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39">
        <p14:doors dir="vert"/>
      </p:transition>
    </mc:Choice>
    <mc:Fallback>
      <p:transition spd="slow" advTm="3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166437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359">
        <p14:doors dir="vert"/>
      </p:transition>
    </mc:Choice>
    <mc:Fallback>
      <p:transition spd="slow" advTm="4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00800"/>
          </a:xfrm>
        </p:spPr>
      </p:pic>
    </p:spTree>
    <p:extLst>
      <p:ext uri="{BB962C8B-B14F-4D97-AF65-F5344CB8AC3E}">
        <p14:creationId xmlns:p14="http://schemas.microsoft.com/office/powerpoint/2010/main" val="279813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10">
        <p14:doors dir="vert"/>
      </p:transition>
    </mc:Choice>
    <mc:Fallback>
      <p:transition spd="slow" advTm="39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199" cy="6477000"/>
          </a:xfrm>
        </p:spPr>
      </p:pic>
    </p:spTree>
    <p:extLst>
      <p:ext uri="{BB962C8B-B14F-4D97-AF65-F5344CB8AC3E}">
        <p14:creationId xmlns:p14="http://schemas.microsoft.com/office/powerpoint/2010/main" val="248016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47">
        <p14:doors dir="vert"/>
      </p:transition>
    </mc:Choice>
    <mc:Fallback>
      <p:transition spd="slow" advTm="39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65241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23">
        <p14:doors dir="vert"/>
      </p:transition>
    </mc:Choice>
    <mc:Fallback>
      <p:transition spd="slow" advTm="40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33528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2819400" cy="4343400"/>
          </a:xfrm>
        </p:spPr>
      </p:pic>
    </p:spTree>
    <p:extLst>
      <p:ext uri="{BB962C8B-B14F-4D97-AF65-F5344CB8AC3E}">
        <p14:creationId xmlns:p14="http://schemas.microsoft.com/office/powerpoint/2010/main" val="13099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253">
        <p:split orient="vert"/>
      </p:transition>
    </mc:Choice>
    <mc:Fallback>
      <p:transition spd="slow" advTm="42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zeta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7200" b="1" i="1" dirty="0" smtClean="0"/>
              <a:t>WHERE ARE THEY NOW?</a:t>
            </a:r>
            <a:endParaRPr 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val="13254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641">
        <p14:prism/>
      </p:transition>
    </mc:Choice>
    <mc:Fallback>
      <p:transition spd="slow" advTm="3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300482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111">
        <p14:prism/>
      </p:transition>
    </mc:Choice>
    <mc:Fallback>
      <p:transition spd="slow" advTm="4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248400"/>
          </a:xfrm>
        </p:spPr>
      </p:pic>
    </p:spTree>
    <p:extLst>
      <p:ext uri="{BB962C8B-B14F-4D97-AF65-F5344CB8AC3E}">
        <p14:creationId xmlns:p14="http://schemas.microsoft.com/office/powerpoint/2010/main" val="61109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47">
        <p14:prism/>
      </p:transition>
    </mc:Choice>
    <mc:Fallback>
      <p:transition spd="slow" advTm="3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</p:spPr>
      </p:pic>
    </p:spTree>
    <p:extLst>
      <p:ext uri="{BB962C8B-B14F-4D97-AF65-F5344CB8AC3E}">
        <p14:creationId xmlns:p14="http://schemas.microsoft.com/office/powerpoint/2010/main" val="27237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47">
        <p14:prism/>
      </p:transition>
    </mc:Choice>
    <mc:Fallback>
      <p:transition spd="slow" advTm="42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373175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3">
        <p14:prism/>
      </p:transition>
    </mc:Choice>
    <mc:Fallback>
      <p:transition spd="slow" advTm="4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175248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19">
        <p14:prism/>
      </p:transition>
    </mc:Choice>
    <mc:Fallback>
      <p:transition spd="slow" advTm="39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368698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09">
        <p14:prism/>
      </p:transition>
    </mc:Choice>
    <mc:Fallback>
      <p:transition spd="slow" advTm="3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179831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130">
        <p14:prism/>
      </p:transition>
    </mc:Choice>
    <mc:Fallback>
      <p:transition spd="slow" advTm="4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</p:spPr>
      </p:pic>
    </p:spTree>
    <p:extLst>
      <p:ext uri="{BB962C8B-B14F-4D97-AF65-F5344CB8AC3E}">
        <p14:creationId xmlns:p14="http://schemas.microsoft.com/office/powerpoint/2010/main" val="345972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326">
        <p14:prism/>
      </p:transition>
    </mc:Choice>
    <mc:Fallback>
      <p:transition spd="slow" advTm="43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422656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64">
        <p14:prism/>
      </p:transition>
    </mc:Choice>
    <mc:Fallback>
      <p:transition spd="slow" advTm="3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2999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11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12">
        <p:split orient="vert"/>
      </p:transition>
    </mc:Choice>
    <mc:Fallback>
      <p:transition spd="slow" advTm="39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2340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82">
        <p14:prism/>
      </p:transition>
    </mc:Choice>
    <mc:Fallback>
      <p:transition spd="slow" advTm="39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324600"/>
          </a:xfrm>
        </p:spPr>
      </p:pic>
    </p:spTree>
    <p:extLst>
      <p:ext uri="{BB962C8B-B14F-4D97-AF65-F5344CB8AC3E}">
        <p14:creationId xmlns:p14="http://schemas.microsoft.com/office/powerpoint/2010/main" val="417998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06">
        <p14:prism/>
      </p:transition>
    </mc:Choice>
    <mc:Fallback>
      <p:transition spd="slow" advTm="3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202563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108">
        <p14:prism/>
      </p:transition>
    </mc:Choice>
    <mc:Fallback>
      <p:transition spd="slow" advTm="41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378068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721">
        <p14:prism/>
      </p:transition>
    </mc:Choice>
    <mc:Fallback>
      <p:transition spd="slow" advTm="37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206919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406">
        <p14:prism/>
      </p:transition>
    </mc:Choice>
    <mc:Fallback>
      <p:transition spd="slow" advTm="34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310876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487">
        <p14:prism/>
      </p:transition>
    </mc:Choice>
    <mc:Fallback>
      <p:transition spd="slow" advTm="4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199" cy="6477000"/>
          </a:xfrm>
        </p:spPr>
      </p:pic>
    </p:spTree>
    <p:extLst>
      <p:ext uri="{BB962C8B-B14F-4D97-AF65-F5344CB8AC3E}">
        <p14:creationId xmlns:p14="http://schemas.microsoft.com/office/powerpoint/2010/main" val="87987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49">
        <p14:prism/>
      </p:transition>
    </mc:Choice>
    <mc:Fallback>
      <p:transition spd="slow" advTm="4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199" cy="6172200"/>
          </a:xfrm>
        </p:spPr>
      </p:pic>
    </p:spTree>
    <p:extLst>
      <p:ext uri="{BB962C8B-B14F-4D97-AF65-F5344CB8AC3E}">
        <p14:creationId xmlns:p14="http://schemas.microsoft.com/office/powerpoint/2010/main" val="12924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706">
        <p14:prism/>
      </p:transition>
    </mc:Choice>
    <mc:Fallback>
      <p:transition spd="slow" advTm="3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166166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318">
        <p14:prism/>
      </p:transition>
    </mc:Choice>
    <mc:Fallback>
      <p:transition spd="slow" advTm="33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266554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55">
        <p14:prism/>
      </p:transition>
    </mc:Choice>
    <mc:Fallback>
      <p:transition spd="slow" advTm="5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96125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83">
        <p14:ripple/>
      </p:transition>
    </mc:Choice>
    <mc:Fallback>
      <p:transition spd="slow" advTm="3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64441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29">
        <p14:prism/>
      </p:transition>
    </mc:Choice>
    <mc:Fallback>
      <p:transition spd="slow" advTm="39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 JULIAN" panose="02000000000000000000" pitchFamily="2" charset="0"/>
              </a:rPr>
              <a:t>First, finest, forever</a:t>
            </a:r>
            <a:endParaRPr lang="en-US" b="1" dirty="0">
              <a:solidFill>
                <a:srgbClr val="002060"/>
              </a:solidFill>
              <a:latin typeface="AR JULI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781800" cy="3200400"/>
          </a:xfrm>
        </p:spPr>
      </p:pic>
    </p:spTree>
    <p:extLst>
      <p:ext uri="{BB962C8B-B14F-4D97-AF65-F5344CB8AC3E}">
        <p14:creationId xmlns:p14="http://schemas.microsoft.com/office/powerpoint/2010/main" val="272577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297">
        <p14:vortex dir="r"/>
      </p:transition>
    </mc:Choice>
    <mc:Fallback>
      <p:transition spd="slow" advTm="9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123290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70">
        <p14:ripple/>
      </p:transition>
    </mc:Choice>
    <mc:Fallback>
      <p:transition spd="slow" advTm="4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4">
      <a:dk1>
        <a:srgbClr val="FF0000"/>
      </a:dk1>
      <a:lt1>
        <a:sysClr val="window" lastClr="FFFFFF"/>
      </a:lt1>
      <a:dk2>
        <a:srgbClr val="FF0000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40</Words>
  <Application>Microsoft Office PowerPoint</Application>
  <PresentationFormat>On-screen Show (4:3)</PresentationFormat>
  <Paragraphs>10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Couture</vt:lpstr>
      <vt:lpstr>Delta Zeta Chapter CHI PHI FRATERNITY</vt:lpstr>
      <vt:lpstr>Celebrating more than 30 years of the delta zeta chapter at usf!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Delta Zeta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HONORING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Delta zeta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First, finest, forever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Zeta Chapter CHI PHI FRATERNITY</dc:title>
  <dc:creator>Todd</dc:creator>
  <cp:lastModifiedBy>Todd</cp:lastModifiedBy>
  <cp:revision>27</cp:revision>
  <dcterms:created xsi:type="dcterms:W3CDTF">2014-03-29T16:59:45Z</dcterms:created>
  <dcterms:modified xsi:type="dcterms:W3CDTF">2014-03-30T16:38:01Z</dcterms:modified>
</cp:coreProperties>
</file>